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D8BEC-5309-4DBE-9823-C2884B3A6FA5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EAE6B-358A-46C9-A325-D0BA5347E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1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AE6B-358A-46C9-A325-D0BA5347E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AE6B-358A-46C9-A325-D0BA5347E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AE6B-358A-46C9-A325-D0BA5347E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AE6B-358A-46C9-A325-D0BA5347E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AE6B-358A-46C9-A325-D0BA5347E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AE6B-358A-46C9-A325-D0BA5347E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A35FC8-B8F4-45E3-B464-F1B0EEA6D40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67ACE1-D775-4952-8CC3-77C3A8EBC13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Biomes Review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8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Types of Biomes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Tropical Rainforest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Grassland (Tropical and Temperate)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Desert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Temperate Forest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(Deciduous and Rain)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Taiga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Tundra</a:t>
            </a:r>
          </a:p>
        </p:txBody>
      </p:sp>
    </p:spTree>
    <p:extLst>
      <p:ext uri="{BB962C8B-B14F-4D97-AF65-F5344CB8AC3E}">
        <p14:creationId xmlns:p14="http://schemas.microsoft.com/office/powerpoint/2010/main" val="351145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Tropical Rainforest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Characteristics: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Heavy Rainfall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Constant warmth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Flora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Many species of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broad-leaved plants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Fauna: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Snake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Monkey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Leopard</a:t>
            </a:r>
          </a:p>
        </p:txBody>
      </p:sp>
      <p:pic>
        <p:nvPicPr>
          <p:cNvPr id="1026" name="Picture 2" descr="http://www.wettropics.gov.au/site/resized/content-autoresize-08082012023436-400-width-ktrapnellrainforestmtlew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68" y="2286001"/>
            <a:ext cx="4494944" cy="30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4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Grassland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Characteristics: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Considerable variability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in rainfall and temperature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Strong, prevailing winds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Flora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Grasses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Fauna: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Pronghorn antelope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Prairie dog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Bison</a:t>
            </a:r>
          </a:p>
        </p:txBody>
      </p:sp>
      <p:pic>
        <p:nvPicPr>
          <p:cNvPr id="2050" name="Picture 2" descr="http://ichef.bbci.co.uk/naturelibrary/images/ic/credit/640x395/t/te/temperate_grasslands_savannas_and_shrublands/temperate_grasslands_savannas_and_shrubland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419600" cy="27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Desert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Characteristics: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Sparse rainfall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Extreme daily temperature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fluctuations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Flora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Drought-resistant shrubs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Succulent plants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Fauna: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Kangaroo rat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Lizard</a:t>
            </a:r>
          </a:p>
        </p:txBody>
      </p:sp>
      <p:pic>
        <p:nvPicPr>
          <p:cNvPr id="3074" name="Picture 2" descr="http://assets.worldwildlife.org/photos/1579/images/hero_small/HI_115201.jpg?13455980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60985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8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Temperate Forest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Characteristics: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Moderate precipitation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Cold winters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Warm summers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Flora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Trees that shed leaves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(deciduous)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Fauna: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Grey Squirrel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Fox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Deer</a:t>
            </a:r>
          </a:p>
        </p:txBody>
      </p:sp>
      <p:pic>
        <p:nvPicPr>
          <p:cNvPr id="4098" name="Picture 2" descr="http://a-z-animals.com/media/animals/images/470x370/temperate_fores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057400"/>
            <a:ext cx="44767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8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Taiga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Characteristics: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Long, severe winters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Summers with thawing subsoil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Flora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Conifers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Fauna: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Moose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Black Bear</a:t>
            </a:r>
          </a:p>
        </p:txBody>
      </p:sp>
      <p:pic>
        <p:nvPicPr>
          <p:cNvPr id="4100" name="Picture 4" descr="http://upload.wikimedia.org/wikipedia/commons/2/2d/Picea_glauca_tai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506136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4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Tundra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Characteristics: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Permanently frozen subsoil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Flora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Lichens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Mosses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Grasses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Climate Fauna: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Caribou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Snowy owl</a:t>
            </a:r>
          </a:p>
        </p:txBody>
      </p:sp>
      <p:pic>
        <p:nvPicPr>
          <p:cNvPr id="6146" name="Picture 2" descr="http://www.bio.miami.edu/dana/pix/tund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5172076" cy="34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9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Minor and Non-Biomes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Minor Biomes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Chaparral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Marine</a:t>
            </a:r>
          </a:p>
          <a:p>
            <a:pPr marL="274320" lvl="1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Non-Biomes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Mountains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Polar Ice Caps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www.london.d21.k12.il.us/teams/6discovery/MBAlbum/images/underwater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4785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96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</TotalTime>
  <Words>120</Words>
  <Application>Microsoft Office PowerPoint</Application>
  <PresentationFormat>On-screen Show (4:3)</PresentationFormat>
  <Paragraphs>82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Biomes Review</vt:lpstr>
      <vt:lpstr>Types of Biomes</vt:lpstr>
      <vt:lpstr>Tropical Rainforest</vt:lpstr>
      <vt:lpstr>Grassland</vt:lpstr>
      <vt:lpstr>Desert</vt:lpstr>
      <vt:lpstr>Temperate Forest</vt:lpstr>
      <vt:lpstr>Taiga</vt:lpstr>
      <vt:lpstr>Tundra</vt:lpstr>
      <vt:lpstr>Minor and Non-Biomes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 Review</dc:title>
  <dc:creator>Dan Reed</dc:creator>
  <cp:lastModifiedBy>Dan Reed</cp:lastModifiedBy>
  <cp:revision>5</cp:revision>
  <dcterms:created xsi:type="dcterms:W3CDTF">2014-09-02T00:35:01Z</dcterms:created>
  <dcterms:modified xsi:type="dcterms:W3CDTF">2015-07-18T01:09:24Z</dcterms:modified>
</cp:coreProperties>
</file>