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84" y="-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4CE38E-8F5D-43C5-B98A-B9C9BF418B36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6C87EC1-C1D8-4897-BF35-93240B083D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Biogeochemical Cycles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6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Biogeochemical cycles</a:t>
            </a:r>
            <a:r>
              <a:rPr lang="en-US" dirty="0" smtClean="0"/>
              <a:t> are the flow of chemicals throughout the biological (living) and geological (non-living) parts of an ecosystem.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Chemicals could include elements or compounds.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3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95400"/>
            <a:ext cx="7024744" cy="875264"/>
          </a:xfrm>
        </p:spPr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phase </a:t>
            </a:r>
            <a:r>
              <a:rPr lang="en-US" dirty="0" smtClean="0"/>
              <a:t>change of water</a:t>
            </a:r>
            <a:endParaRPr lang="en-US" dirty="0" smtClean="0"/>
          </a:p>
          <a:p>
            <a:r>
              <a:rPr lang="en-US" dirty="0" smtClean="0"/>
              <a:t>Occurs above and below ground</a:t>
            </a:r>
          </a:p>
          <a:p>
            <a:r>
              <a:rPr lang="en-US" dirty="0" smtClean="0"/>
              <a:t>Exact path depends on biome</a:t>
            </a:r>
          </a:p>
          <a:p>
            <a:r>
              <a:rPr lang="en-US" dirty="0" smtClean="0"/>
              <a:t>85% of evaporation occurs over oceans</a:t>
            </a:r>
          </a:p>
          <a:p>
            <a:r>
              <a:rPr lang="en-US" dirty="0" smtClean="0"/>
              <a:t>99% of water is contained in oceans or bodies of salt water</a:t>
            </a:r>
          </a:p>
          <a:p>
            <a:r>
              <a:rPr lang="en-US" dirty="0" smtClean="0"/>
              <a:t>75% of fresh water is locked in polar ice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505200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1026" name="Picture 2" descr="https://eo.ucar.edu/basics/images/usgs_water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5" y="762000"/>
            <a:ext cx="8304390" cy="57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0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95400"/>
            <a:ext cx="7024744" cy="875264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cycle occurs between respiration and photosynthesis</a:t>
            </a:r>
          </a:p>
          <a:p>
            <a:r>
              <a:rPr lang="en-US" dirty="0" smtClean="0"/>
              <a:t>Some parts of the cycle are “non-renewable”</a:t>
            </a:r>
          </a:p>
          <a:p>
            <a:r>
              <a:rPr lang="en-US" dirty="0" smtClean="0"/>
              <a:t>Large forests act as “carbon sinks” slowing the cycle due to the cellulose in wood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5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13264"/>
            <a:ext cx="3757110" cy="722864"/>
          </a:xfrm>
        </p:spPr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pic>
        <p:nvPicPr>
          <p:cNvPr id="2050" name="Picture 2" descr="http://nas-sites.org/americasclimatechoices/files/2012/10/Figur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" y="594360"/>
            <a:ext cx="7070726" cy="59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95400"/>
            <a:ext cx="7024744" cy="875264"/>
          </a:xfrm>
        </p:spPr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occurs below ground</a:t>
            </a:r>
          </a:p>
          <a:p>
            <a:r>
              <a:rPr lang="en-US" dirty="0" smtClean="0"/>
              <a:t>Relies on various bacteria to make nitrogen useable by plants and animals as well as returning nitrogen to the air</a:t>
            </a:r>
          </a:p>
          <a:p>
            <a:r>
              <a:rPr lang="en-US" dirty="0" smtClean="0"/>
              <a:t>Vital for the survival of plants</a:t>
            </a:r>
          </a:p>
          <a:p>
            <a:r>
              <a:rPr lang="en-US" dirty="0" smtClean="0"/>
              <a:t>Lightening can also cause nitrogen fixation in the air which then enters the soil along with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9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113264"/>
            <a:ext cx="3757110" cy="722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5" y="533400"/>
            <a:ext cx="7642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Cycle: Entirely between photosynthesis and respiration</a:t>
            </a:r>
          </a:p>
          <a:p>
            <a:r>
              <a:rPr lang="en-US" dirty="0" smtClean="0"/>
              <a:t>Phosphorous Cycle: Does not include an atmospheric portion, moves through the food web</a:t>
            </a:r>
          </a:p>
          <a:p>
            <a:r>
              <a:rPr lang="en-US" dirty="0" smtClean="0"/>
              <a:t>Sulfur Cycle: know that it 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83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</TotalTime>
  <Words>204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Biogeochemical Cycles</vt:lpstr>
      <vt:lpstr>Definition</vt:lpstr>
      <vt:lpstr>Water Cycle</vt:lpstr>
      <vt:lpstr>Water Cycle</vt:lpstr>
      <vt:lpstr>Carbon Cycle</vt:lpstr>
      <vt:lpstr>Carbon Cycle</vt:lpstr>
      <vt:lpstr>Nitrogen Cycle</vt:lpstr>
      <vt:lpstr>Nitrogen Cycle</vt:lpstr>
      <vt:lpstr>Other Cycles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Reed</dc:creator>
  <cp:lastModifiedBy>Dan Reed</cp:lastModifiedBy>
  <cp:revision>5</cp:revision>
  <dcterms:created xsi:type="dcterms:W3CDTF">2014-09-03T00:18:27Z</dcterms:created>
  <dcterms:modified xsi:type="dcterms:W3CDTF">2015-07-18T01:06:20Z</dcterms:modified>
</cp:coreProperties>
</file>